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9" r:id="rId4"/>
    <p:sldId id="263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3DCD-98B2-426B-9039-6D9353E96393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E7E09-E476-4AD7-8121-A3C83D70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69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3DCD-98B2-426B-9039-6D9353E96393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E7E09-E476-4AD7-8121-A3C83D70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09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3DCD-98B2-426B-9039-6D9353E96393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E7E09-E476-4AD7-8121-A3C83D70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20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3DCD-98B2-426B-9039-6D9353E96393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E7E09-E476-4AD7-8121-A3C83D70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2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3DCD-98B2-426B-9039-6D9353E96393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E7E09-E476-4AD7-8121-A3C83D70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8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3DCD-98B2-426B-9039-6D9353E96393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E7E09-E476-4AD7-8121-A3C83D70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04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3DCD-98B2-426B-9039-6D9353E96393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E7E09-E476-4AD7-8121-A3C83D70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17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3DCD-98B2-426B-9039-6D9353E96393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E7E09-E476-4AD7-8121-A3C83D70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3DCD-98B2-426B-9039-6D9353E96393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E7E09-E476-4AD7-8121-A3C83D70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1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3DCD-98B2-426B-9039-6D9353E96393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E7E09-E476-4AD7-8121-A3C83D70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56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3DCD-98B2-426B-9039-6D9353E96393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E7E09-E476-4AD7-8121-A3C83D70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91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03DCD-98B2-426B-9039-6D9353E96393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E7E09-E476-4AD7-8121-A3C83D70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9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08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02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95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-9940"/>
            <a:ext cx="9157252" cy="686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27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"/>
            <a:ext cx="940310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6207" y="2224709"/>
            <a:ext cx="71672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Lucida Bright" panose="02040602050505020304" pitchFamily="18" charset="0"/>
                <a:cs typeface="Aharoni" panose="02010803020104030203" pitchFamily="2" charset="-79"/>
              </a:rPr>
              <a:t>Life Cycle of Freshwater Mussels</a:t>
            </a:r>
          </a:p>
          <a:p>
            <a:r>
              <a:rPr lang="en-US" sz="3800" b="1" dirty="0">
                <a:solidFill>
                  <a:schemeClr val="bg1"/>
                </a:solidFill>
                <a:latin typeface="Lucida Bright" panose="02040602050505020304" pitchFamily="18" charset="0"/>
                <a:cs typeface="Aharoni" panose="02010803020104030203" pitchFamily="2" charset="-79"/>
              </a:rPr>
              <a:t>	- How to Make a Mussel</a:t>
            </a:r>
          </a:p>
        </p:txBody>
      </p:sp>
    </p:spTree>
    <p:extLst>
      <p:ext uri="{BB962C8B-B14F-4D97-AF65-F5344CB8AC3E}">
        <p14:creationId xmlns:p14="http://schemas.microsoft.com/office/powerpoint/2010/main" val="79067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99" y="0"/>
            <a:ext cx="7361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72" y="0"/>
            <a:ext cx="10207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94241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mpsilisBassC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747" y="-9939"/>
            <a:ext cx="9157252" cy="68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9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09" y="-22195"/>
            <a:ext cx="10224200" cy="6880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2452" y="3564835"/>
            <a:ext cx="3670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ucida Bright" panose="02040602050505020304" pitchFamily="18" charset="0"/>
              </a:rPr>
              <a:t>Conglutinates</a:t>
            </a:r>
          </a:p>
        </p:txBody>
      </p:sp>
    </p:spTree>
    <p:extLst>
      <p:ext uri="{BB962C8B-B14F-4D97-AF65-F5344CB8AC3E}">
        <p14:creationId xmlns:p14="http://schemas.microsoft.com/office/powerpoint/2010/main" val="260959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5" y="11000"/>
            <a:ext cx="11043549" cy="684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22" y="-9832"/>
            <a:ext cx="10083720" cy="68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5509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venileC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0503" y="19877"/>
            <a:ext cx="9117497" cy="683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928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6</Words>
  <Application>Microsoft Office PowerPoint</Application>
  <PresentationFormat>Widescreen</PresentationFormat>
  <Paragraphs>3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Aharoni</vt:lpstr>
      <vt:lpstr>Arial</vt:lpstr>
      <vt:lpstr>Calibri</vt:lpstr>
      <vt:lpstr>Calibri Light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Ferguson, Mark</dc:creator>
  <cp:lastModifiedBy>Ferguson, Mark</cp:lastModifiedBy>
  <cp:revision>24</cp:revision>
  <dcterms:created xsi:type="dcterms:W3CDTF">2016-11-28T03:26:14Z</dcterms:created>
  <dcterms:modified xsi:type="dcterms:W3CDTF">2017-12-13T18:33:23Z</dcterms:modified>
</cp:coreProperties>
</file>